
<file path=[Content_Types].xml><?xml version="1.0" encoding="utf-8"?>
<Types xmlns="http://schemas.openxmlformats.org/package/2006/content-types">
  <Default ContentType="application/vnd.openxmlformats-officedocument.presentationml.printerSettings" Extension="bin"/>
  <Default ContentType="image/jpeg" Extension="jpeg"/>
  <Default ContentType="image/jpeg" Extension="jp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autoCompressPictures="0" saveSubsetFonts="1">
  <p:sldMasterIdLst>
    <p:sldMasterId r:id="rId4" id="2147483648"/>
  </p:sldMasterIdLst>
  <p:sldIdLst>
    <p:sldId r:id="rId5" id="256"/>
    <p:sldId r:id="rId6" id="257"/>
    <p:sldId r:id="rId7" id="258"/>
    <p:sldId r:id="rId8" id="259"/>
    <p:sldId r:id="rId9" id="260"/>
    <p:sldId r:id="rId10" id="261"/>
    <p:sldId r:id="rId11" id="262"/>
    <p:sldId r:id="rId12" id="263"/>
    <p:sldId r:id="rId13" id="264"/>
    <p:sldId r:id="rId14" id="265"/>
    <p:sldId r:id="rId15" id="266"/>
    <p:sldId r:id="rId16" id="267"/>
    <p:sldId r:id="rId17" id="268"/>
    <p:sldId r:id="rId18" id="269"/>
    <p:sldId r:id="rId19" id="270"/>
    <p:sldId r:id="rId20" id="271"/>
    <p:sldId r:id="rId21" id="272"/>
    <p:sldId r:id="rId22" id="273"/>
    <p:sldId r:id="rId23" id="274"/>
  </p:sldIdLst>
  <p:sldSz cx="9144000" cy="6858000" type="screen4x3"/>
  <p:notesSz xmlns:c="http://schemas.openxmlformats.org/drawingml/2006/chart" xmlns:pic="http://schemas.openxmlformats.org/drawingml/2006/picture" xmlns:dgm="http://schemas.openxmlformats.org/drawingml/2006/diagram" cx="6858000" cy="9144000"/>
  <p:defaultTextStyle xmlns:c="http://schemas.openxmlformats.org/drawingml/2006/chart" xmlns:pic="http://schemas.openxmlformats.org/drawingml/2006/picture" xmlns:dgm="http://schemas.openxmlformats.org/drawingml/2006/diagram">
    <a:defPPr>
      <a:defRPr lang="en-US">
        <a:uFillTx/>
      </a:defRPr>
    </a:defPPr>
    <a:lvl1pPr algn="l" defTabSz="457200" eaLnBrk="1" hangingPunct="1" latinLnBrk="0" marL="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1pPr>
    <a:lvl2pPr algn="l" defTabSz="457200" eaLnBrk="1" hangingPunct="1" latinLnBrk="0" marL="4572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2pPr>
    <a:lvl3pPr algn="l" defTabSz="457200" eaLnBrk="1" hangingPunct="1" latinLnBrk="0" marL="9144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3pPr>
    <a:lvl4pPr algn="l" defTabSz="457200" eaLnBrk="1" hangingPunct="1" latinLnBrk="0" marL="13716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4pPr>
    <a:lvl5pPr algn="l" defTabSz="457200" eaLnBrk="1" hangingPunct="1" latinLnBrk="0" marL="18288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5pPr>
    <a:lvl6pPr algn="l" defTabSz="457200" eaLnBrk="1" hangingPunct="1" latinLnBrk="0" marL="22860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6pPr>
    <a:lvl7pPr algn="l" defTabSz="457200" eaLnBrk="1" hangingPunct="1" latinLnBrk="0" marL="27432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7pPr>
    <a:lvl8pPr algn="l" defTabSz="457200" eaLnBrk="1" hangingPunct="1" latinLnBrk="0" marL="32004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8pPr>
    <a:lvl9pPr algn="l" defTabSz="457200" eaLnBrk="1" hangingPunct="1" latinLnBrk="0" marL="36576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/>
</file>

<file path=ppt/tableStyles.xml><?xml version="1.0" encoding="utf-8"?>
<a:tblStyleLst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def="{5C22544A-7EE6-4342-B048-85BDC9FD1C3A}"/>
</file>

<file path=ppt/viewProps.xml><?xml version="1.0" encoding="utf-8"?>
<p:view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normalViewPr>
    <p:restoredLeft sz="15620"/>
    <p:restoredTop sz="94660"/>
  </p:normalViewPr>
  <p:slideViewPr>
    <p:cSldViewPr snapToGrid="0" snapToObjects="1">
      <p:cViewPr varScale="1">
        <p:scale xmlns:c="http://schemas.openxmlformats.org/drawingml/2006/chart" xmlns:pic="http://schemas.openxmlformats.org/drawingml/2006/picture" xmlns:dgm="http://schemas.openxmlformats.org/drawingml/2006/diagram">
          <a:sx d="100" n="105"/>
          <a:sy d="100" n="105"/>
        </p:scale>
        <p:origin xmlns:c="http://schemas.openxmlformats.org/drawingml/2006/chart" xmlns:pic="http://schemas.openxmlformats.org/drawingml/2006/picture" xmlns:dgm="http://schemas.openxmlformats.org/drawingml/2006/diagram" x="-2296" y="-112"/>
      </p:cViewPr>
      <p:guideLst>
        <p:guide orient="horz" pos="2160"/>
        <p:guide pos="2880"/>
      </p:guideLst>
    </p:cSldViewPr>
  </p:slideViewPr>
  <p:notesTextViewPr>
    <p:cViewPr>
      <p:scale xmlns:c="http://schemas.openxmlformats.org/drawingml/2006/chart" xmlns:pic="http://schemas.openxmlformats.org/drawingml/2006/picture" xmlns:dgm="http://schemas.openxmlformats.org/drawingml/2006/diagram">
        <a:sx d="100" n="100"/>
        <a:sy d="100" n="100"/>
      </p:scale>
      <p:origin xmlns:c="http://schemas.openxmlformats.org/drawingml/2006/chart" xmlns:pic="http://schemas.openxmlformats.org/drawingml/2006/picture" xmlns:dgm="http://schemas.openxmlformats.org/drawingml/2006/diagram" x="0" y="0"/>
    </p:cViewPr>
  </p:notesTextViewPr>
  <p:gridSpacing xmlns:c="http://schemas.openxmlformats.org/drawingml/2006/chart" xmlns:pic="http://schemas.openxmlformats.org/drawingml/2006/picture" xmlns:dgm="http://schemas.openxmlformats.org/drawingml/2006/diagram" cx="76200" cy="76200"/>
</p:viewPr>
</file>

<file path=ppt/_rels/presentation.xml.rels><?xml version="1.0" standalone="yes" ?><Relationships xmlns="http://schemas.openxmlformats.org/package/2006/relationships"><Relationship Id="rId1" Target="presProps.xml" Type="http://schemas.openxmlformats.org/officeDocument/2006/relationships/presProps"></Relationship><Relationship Id="rId2" Target="tableStyles.xml" Type="http://schemas.openxmlformats.org/officeDocument/2006/relationships/tableStyles"></Relationship><Relationship Id="rId3" Target="viewProps.xml" Type="http://schemas.openxmlformats.org/officeDocument/2006/relationships/viewProps"></Relationship><Relationship Id="rId4" Target="slideMasters/slideMaster1.xml" Type="http://schemas.openxmlformats.org/officeDocument/2006/relationships/slideMaster"></Relationship><Relationship Id="rId5" Target="slides/slide1.xml" Type="http://schemas.openxmlformats.org/officeDocument/2006/relationships/slide"></Relationship><Relationship Id="rId6" Target="slides/slide2.xml" Type="http://schemas.openxmlformats.org/officeDocument/2006/relationships/slide"></Relationship><Relationship Id="rId7" Target="slides/slide3.xml" Type="http://schemas.openxmlformats.org/officeDocument/2006/relationships/slide"></Relationship><Relationship Id="rId8" Target="slides/slide4.xml" Type="http://schemas.openxmlformats.org/officeDocument/2006/relationships/slide"></Relationship><Relationship Id="rId9" Target="slides/slide5.xml" Type="http://schemas.openxmlformats.org/officeDocument/2006/relationships/slide"></Relationship><Relationship Id="rId10" Target="slides/slide6.xml" Type="http://schemas.openxmlformats.org/officeDocument/2006/relationships/slide"></Relationship><Relationship Id="rId11" Target="slides/slide7.xml" Type="http://schemas.openxmlformats.org/officeDocument/2006/relationships/slide"></Relationship><Relationship Id="rId12" Target="slides/slide8.xml" Type="http://schemas.openxmlformats.org/officeDocument/2006/relationships/slide"></Relationship><Relationship Id="rId13" Target="slides/slide9.xml" Type="http://schemas.openxmlformats.org/officeDocument/2006/relationships/slide"></Relationship><Relationship Id="rId14" Target="slides/slide10.xml" Type="http://schemas.openxmlformats.org/officeDocument/2006/relationships/slide"></Relationship><Relationship Id="rId15" Target="slides/slide11.xml" Type="http://schemas.openxmlformats.org/officeDocument/2006/relationships/slide"></Relationship><Relationship Id="rId16" Target="slides/slide12.xml" Type="http://schemas.openxmlformats.org/officeDocument/2006/relationships/slide"></Relationship><Relationship Id="rId17" Target="slides/slide13.xml" Type="http://schemas.openxmlformats.org/officeDocument/2006/relationships/slide"></Relationship><Relationship Id="rId18" Target="slides/slide14.xml" Type="http://schemas.openxmlformats.org/officeDocument/2006/relationships/slide"></Relationship><Relationship Id="rId19" Target="slides/slide15.xml" Type="http://schemas.openxmlformats.org/officeDocument/2006/relationships/slide"></Relationship><Relationship Id="rId20" Target="slides/slide16.xml" Type="http://schemas.openxmlformats.org/officeDocument/2006/relationships/slide"></Relationship><Relationship Id="rId21" Target="slides/slide17.xml" Type="http://schemas.openxmlformats.org/officeDocument/2006/relationships/slide"></Relationship><Relationship Id="rId22" Target="slides/slide18.xml" Type="http://schemas.openxmlformats.org/officeDocument/2006/relationships/slide"></Relationship><Relationship Id="rId23" Target="slides/slide19.xml" Type="http://schemas.openxmlformats.org/officeDocument/2006/relationships/slide"></Relationship><Relationship Id="rId24" Target="theme/theme1.xml" Type="http://schemas.openxmlformats.org/officeDocument/2006/relationships/theme"></Relationship></Relationships>
</file>

<file path=ppt/slideLayouts/_rels/slideLayout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0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2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3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4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5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6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7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8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9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slideLayout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Title Slide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Subtitle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n-US" smtClean="0">
                <a:uFillTx/>
              </a:rPr>
              <a:t>Click to edit Master subtitle style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Date Placeholder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A8C9C739-1B3F-A646-B1EE-55F21803BF83}" type="datetimeFigureOut">
              <a:rPr lang="en-US" smtClean="0">
                <a:uFillTx/>
              </a:rPr>
              <a:t>6/20/13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Footer Placeholder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Slide Number Placeholder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33AA5D0-A7A9-5B49-A98B-40ECB01548F9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itle and Vertical Text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Vertical Text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Date Placeholder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A8C9C739-1B3F-A646-B1EE-55F21803BF83}" type="datetimeFigureOut">
              <a:rPr lang="en-US" smtClean="0">
                <a:uFillTx/>
              </a:rPr>
              <a:t>6/20/13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Footer Placeholder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Slide Number Placeholder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33AA5D0-A7A9-5B49-A98B-40ECB01548F9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Vertical Title and Text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Vertical 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Vertical Text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Date Placeholder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A8C9C739-1B3F-A646-B1EE-55F21803BF83}" type="datetimeFigureOut">
              <a:rPr lang="en-US" smtClean="0">
                <a:uFillTx/>
              </a:rPr>
              <a:t>6/20/13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Footer Placeholder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Slide Number Placeholder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33AA5D0-A7A9-5B49-A98B-40ECB01548F9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itle and Content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Content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Date Placeholder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A8C9C739-1B3F-A646-B1EE-55F21803BF83}" type="datetimeFigureOut">
              <a:rPr lang="en-US" smtClean="0">
                <a:uFillTx/>
              </a:rPr>
              <a:t>6/20/13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Footer Placeholder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Slide Number Placeholder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33AA5D0-A7A9-5B49-A98B-40ECB01548F9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Section Header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Text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Date Placeholder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A8C9C739-1B3F-A646-B1EE-55F21803BF83}" type="datetimeFigureOut">
              <a:rPr lang="en-US" smtClean="0">
                <a:uFillTx/>
              </a:rPr>
              <a:t>6/20/13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Footer Placeholder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Slide Number Placeholder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33AA5D0-A7A9-5B49-A98B-40ECB01548F9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Two Content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Content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Content Placeholder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Date Placeholder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A8C9C739-1B3F-A646-B1EE-55F21803BF83}" type="datetimeFigureOut">
              <a:rPr lang="en-US" smtClean="0">
                <a:uFillTx/>
              </a:rPr>
              <a:t>6/20/13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Footer Placeholder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Slide Number Placeholder 6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33AA5D0-A7A9-5B49-A98B-40ECB01548F9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iso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Text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Content Placeholder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Text Placeholder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Content Placeholder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Date Placeholder 6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A8C9C739-1B3F-A646-B1EE-55F21803BF83}" type="datetimeFigureOut">
              <a:rPr lang="en-US" smtClean="0">
                <a:uFillTx/>
              </a:rPr>
              <a:t>6/20/13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Footer Placeholder 7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Slide Number Placeholder 8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33AA5D0-A7A9-5B49-A98B-40ECB01548F9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Title Only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Date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A8C9C739-1B3F-A646-B1EE-55F21803BF83}" type="datetimeFigureOut">
              <a:rPr lang="en-US" smtClean="0">
                <a:uFillTx/>
              </a:rPr>
              <a:t>6/20/13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Footer Placeholder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Slide Number Placeholder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33AA5D0-A7A9-5B49-A98B-40ECB01548F9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Blank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Date Placeholder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A8C9C739-1B3F-A646-B1EE-55F21803BF83}" type="datetimeFigureOut">
              <a:rPr lang="en-US" smtClean="0">
                <a:uFillTx/>
              </a:rPr>
              <a:t>6/20/13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Footer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Slide Number Placeholder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33AA5D0-A7A9-5B49-A98B-40ECB01548F9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t with Captio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Content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Text Placeholder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Date Placeholder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A8C9C739-1B3F-A646-B1EE-55F21803BF83}" type="datetimeFigureOut">
              <a:rPr lang="en-US" smtClean="0">
                <a:uFillTx/>
              </a:rPr>
              <a:t>6/20/13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Footer Placeholder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Slide Number Placeholder 6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33AA5D0-A7A9-5B49-A98B-40ECB01548F9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Picture with Captio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Picture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Text Placeholder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Date Placeholder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A8C9C739-1B3F-A646-B1EE-55F21803BF83}" type="datetimeFigureOut">
              <a:rPr lang="en-US" smtClean="0">
                <a:uFillTx/>
              </a:rPr>
              <a:t>6/20/13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Footer Placeholder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Slide Number Placeholder 6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33AA5D0-A7A9-5B49-A98B-40ECB01548F9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Masters/_rels/slideMaster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slideLayouts/slideLayout2.xml" Type="http://schemas.openxmlformats.org/officeDocument/2006/relationships/slideLayout"></Relationship><Relationship Id="rId3" Target="../slideLayouts/slideLayout3.xml" Type="http://schemas.openxmlformats.org/officeDocument/2006/relationships/slideLayout"></Relationship><Relationship Id="rId4" Target="../slideLayouts/slideLayout4.xml" Type="http://schemas.openxmlformats.org/officeDocument/2006/relationships/slideLayout"></Relationship><Relationship Id="rId5" Target="../slideLayouts/slideLayout5.xml" Type="http://schemas.openxmlformats.org/officeDocument/2006/relationships/slideLayout"></Relationship><Relationship Id="rId6" Target="../slideLayouts/slideLayout6.xml" Type="http://schemas.openxmlformats.org/officeDocument/2006/relationships/slideLayout"></Relationship><Relationship Id="rId7" Target="../slideLayouts/slideLayout7.xml" Type="http://schemas.openxmlformats.org/officeDocument/2006/relationships/slideLayout"></Relationship><Relationship Id="rId8" Target="../slideLayouts/slideLayout8.xml" Type="http://schemas.openxmlformats.org/officeDocument/2006/relationships/slideLayout"></Relationship><Relationship Id="rId9" Target="../slideLayouts/slideLayout9.xml" Type="http://schemas.openxmlformats.org/officeDocument/2006/relationships/slideLayout"></Relationship><Relationship Id="rId10" Target="../slideLayouts/slideLayout10.xml" Type="http://schemas.openxmlformats.org/officeDocument/2006/relationships/slideLayout"></Relationship><Relationship Id="rId11" Target="../slideLayouts/slideLayout11.xml" Type="http://schemas.openxmlformats.org/officeDocument/2006/relationships/slideLayout"></Relationship><Relationship Id="rId12" Target="../theme/theme1.xml" Type="http://schemas.openxmlformats.org/officeDocument/2006/relationships/theme"></Relationship></Relationships>
</file>

<file path=ppt/slideMasters/slideMaster1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pic="http://schemas.openxmlformats.org/drawingml/2006/picture" xmlns:dgm="http://schemas.openxmlformats.org/drawingml/2006/diagram" idx="1001">
        <a:schemeClr val="bg1"/>
      </p:bgRef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Placeholder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>
            <a:normAutofit/>
          </a:bodyPr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Text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600" cy="4525963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>
            <a:normAutofit/>
          </a:bodyPr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Date Placeholder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A8C9C739-1B3F-A646-B1EE-55F21803BF83}" type="datetimeFigureOut">
              <a:rPr lang="en-US" smtClean="0">
                <a:uFillTx/>
              </a:rPr>
              <a:t>6/20/13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Footer Placeholder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356350"/>
            <a:ext cx="2895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Slide Number Placeholder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433AA5D0-A7A9-5B49-A98B-40ECB01548F9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3661"/>
    <p:sldLayoutId r:id="rId2" id="2147483662"/>
    <p:sldLayoutId r:id="rId3" id="2147483663"/>
    <p:sldLayoutId r:id="rId4" id="2147483664"/>
    <p:sldLayoutId r:id="rId5" id="2147483665"/>
    <p:sldLayoutId r:id="rId6" id="2147483666"/>
    <p:sldLayoutId r:id="rId7" id="2147483667"/>
    <p:sldLayoutId r:id="rId8" id="2147483668"/>
    <p:sldLayoutId r:id="rId9" id="2147483669"/>
    <p:sldLayoutId r:id="rId10" id="2147483670"/>
    <p:sldLayoutId r:id="rId11" id="2147483671"/>
  </p:sldLayoutIdLst>
  <p:txStyles>
    <p:titleStyle xmlns:c="http://schemas.openxmlformats.org/drawingml/2006/chart" xmlns:pic="http://schemas.openxmlformats.org/drawingml/2006/picture" xmlns:dgm="http://schemas.openxmlformats.org/drawingml/2006/diagram">
      <a:lvl1pPr algn="ctr" defTabSz="457200" eaLnBrk="1" hangingPunct="1" latinLnBrk="0" rtl="0">
        <a:spcBef>
          <a:spcPct val="0"/>
        </a:spcBef>
        <a:buNone/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pic="http://schemas.openxmlformats.org/drawingml/2006/picture" xmlns:dgm="http://schemas.openxmlformats.org/drawingml/2006/diagram">
      <a:lvl1pPr algn="l" defTabSz="457200" eaLnBrk="1" hangingPunct="1" indent="-342900" latinLnBrk="0" marL="342900" rtl="0">
        <a:spcBef>
          <a:spcPct val="20000"/>
        </a:spcBef>
        <a:buFont typeface="Arial"/>
        <a:buChar char="•"/>
        <a:defRPr kern="1200"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457200" eaLnBrk="1" hangingPunct="1" indent="-285750" latinLnBrk="0" marL="742950" rtl="0">
        <a:spcBef>
          <a:spcPct val="20000"/>
        </a:spcBef>
        <a:buFont typeface="Arial"/>
        <a:buChar char="–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457200" eaLnBrk="1" hangingPunct="1" indent="-228600" latinLnBrk="0" marL="1143000" rtl="0">
        <a:spcBef>
          <a:spcPct val="20000"/>
        </a:spcBef>
        <a:buFont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457200" eaLnBrk="1" hangingPunct="1" indent="-228600" latinLnBrk="0" marL="1600200" rtl="0">
        <a:spcBef>
          <a:spcPct val="20000"/>
        </a:spcBef>
        <a:buFont typeface="Arial"/>
        <a:buChar char="–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457200" eaLnBrk="1" hangingPunct="1" indent="-228600" latinLnBrk="0" marL="2057400" rtl="0">
        <a:spcBef>
          <a:spcPct val="20000"/>
        </a:spcBef>
        <a:buFont typeface="Arial"/>
        <a:buChar char="»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457200" eaLnBrk="1" hangingPunct="1" indent="-228600" latinLnBrk="0" marL="2514600" rtl="0">
        <a:spcBef>
          <a:spcPct val="20000"/>
        </a:spcBef>
        <a:buFont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457200" eaLnBrk="1" hangingPunct="1" indent="-228600" latinLnBrk="0" marL="2971800" rtl="0">
        <a:spcBef>
          <a:spcPct val="20000"/>
        </a:spcBef>
        <a:buFont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457200" eaLnBrk="1" hangingPunct="1" indent="-228600" latinLnBrk="0" marL="3429000" rtl="0">
        <a:spcBef>
          <a:spcPct val="20000"/>
        </a:spcBef>
        <a:buFont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457200" eaLnBrk="1" hangingPunct="1" indent="-228600" latinLnBrk="0" marL="3886200" rtl="0">
        <a:spcBef>
          <a:spcPct val="20000"/>
        </a:spcBef>
        <a:buFont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n-US">
          <a:uFillTx/>
        </a:defRPr>
      </a:defPPr>
      <a:lvl1pPr algn="l" defTabSz="4572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4572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4572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4572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4572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4572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4572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4572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4572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1.jpg" Type="http://schemas.openxmlformats.org/officeDocument/2006/relationships/image"></Relationship></Relationships>
</file>

<file path=ppt/slides/_rels/slide10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10.jpg" Type="http://schemas.openxmlformats.org/officeDocument/2006/relationships/image"></Relationship></Relationships>
</file>

<file path=ppt/slides/_rels/slide11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11.jpg" Type="http://schemas.openxmlformats.org/officeDocument/2006/relationships/image"></Relationship></Relationships>
</file>

<file path=ppt/slides/_rels/slide12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12.jpg" Type="http://schemas.openxmlformats.org/officeDocument/2006/relationships/image"></Relationship></Relationships>
</file>

<file path=ppt/slides/_rels/slide13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13.jpg" Type="http://schemas.openxmlformats.org/officeDocument/2006/relationships/image"></Relationship></Relationships>
</file>

<file path=ppt/slides/_rels/slide14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14.jpg" Type="http://schemas.openxmlformats.org/officeDocument/2006/relationships/image"></Relationship></Relationships>
</file>

<file path=ppt/slides/_rels/slide15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15.jpg" Type="http://schemas.openxmlformats.org/officeDocument/2006/relationships/image"></Relationship></Relationships>
</file>

<file path=ppt/slides/_rels/slide16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16.jpg" Type="http://schemas.openxmlformats.org/officeDocument/2006/relationships/image"></Relationship></Relationships>
</file>

<file path=ppt/slides/_rels/slide17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17.jpg" Type="http://schemas.openxmlformats.org/officeDocument/2006/relationships/image"></Relationship></Relationships>
</file>

<file path=ppt/slides/_rels/slide18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18.jpg" Type="http://schemas.openxmlformats.org/officeDocument/2006/relationships/image"></Relationship></Relationships>
</file>

<file path=ppt/slides/_rels/slide19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19.jpg" Type="http://schemas.openxmlformats.org/officeDocument/2006/relationships/image"></Relationship></Relationships>
</file>

<file path=ppt/slides/_rels/slide2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g" Type="http://schemas.openxmlformats.org/officeDocument/2006/relationships/image"></Relationship></Relationships>
</file>

<file path=ppt/slides/_rels/slide3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3.jpg" Type="http://schemas.openxmlformats.org/officeDocument/2006/relationships/image"></Relationship></Relationships>
</file>

<file path=ppt/slides/_rels/slide4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4.jpg" Type="http://schemas.openxmlformats.org/officeDocument/2006/relationships/image"></Relationship></Relationships>
</file>

<file path=ppt/slides/_rels/slide5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5.jpg" Type="http://schemas.openxmlformats.org/officeDocument/2006/relationships/image"></Relationship></Relationships>
</file>

<file path=ppt/slides/_rels/slide6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6.jpg" Type="http://schemas.openxmlformats.org/officeDocument/2006/relationships/image"></Relationship></Relationships>
</file>

<file path=ppt/slides/_rels/slide7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7.jpg" Type="http://schemas.openxmlformats.org/officeDocument/2006/relationships/image"></Relationship></Relationships>
</file>

<file path=ppt/slides/_rels/slide8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8.jpg" Type="http://schemas.openxmlformats.org/officeDocument/2006/relationships/image"></Relationship></Relationships>
</file>

<file path=ppt/slides/_rels/slide9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9.jpg" Type="http://schemas.openxmlformats.org/officeDocument/2006/relationships/image"></Relationship></Relationships>
</file>

<file path=ppt/slides/slide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Subtitle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Strings2013_1.jpg" id="4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-316767" y="0"/>
            <a:ext cx="9144000" cy="685800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Content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Strings 2013_10.jpg" id="4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9144000" cy="685800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Content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Strings 2013_11.jpg" id="4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9144000" cy="685800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Content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Strings 2013_12.jpg" id="4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9144000" cy="685800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Content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Strings 2013_ 13.jpg" id="4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9144000" cy="685800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Strings 2013_14.jpg" id="4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-5060" y="-55269"/>
            <a:ext cx="9171937" cy="6878953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3" name="Content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31471" y="4945045"/>
            <a:ext cx="2933975" cy="1349850"/>
          </a:xfr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n-US" sz="1200">
                <a:solidFill>
                  <a:srgbClr val="FF0000"/>
                </a:solidFill>
                <a:uFillTx/>
                <a:latin charset="0" typeface="Calibri"/>
              </a:rPr>
              <a:t>Our choice of temporal gauge breaks the conformal SL(2,C) symmetry</a:t>
            </a:r>
            <a:endParaRPr lang="en-US" sz="1200">
              <a:solidFill>
                <a:srgbClr val="FF0000"/>
              </a:solidFill>
              <a:uFillTx/>
              <a:latin charset="0" typeface="Calibri"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Content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Strings 2013_15.jpg" id="4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9144000" cy="685800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Content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Strings 2013_16.jpg" id="4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9144000" cy="685800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Content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Strings 2013_17.jpg" id="4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9144000" cy="685800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Content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Strings 2013_18.jpg" id="4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9144000" cy="685800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Content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Strings 2013_19.jpg" id="4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9144000" cy="685800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Content Placeholder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Strings 2013 2.jpg" id="6" name="Picture 5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9144000" cy="685800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Content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Strings 2013_3.jpg" id="4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9144000" cy="685800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Strings 2013_4.jpg" id="4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7001" y="14002"/>
            <a:ext cx="9144000" cy="685800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Content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Strings 2013_5.jpg" id="4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9144000" cy="685800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Content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Strings 2013_6.jpg" id="4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9144000" cy="685800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Content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Strings 2013_7.jpg" id="4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6" name="TextBox 5"/>
          <p:cNvSpPr xmlns:c="http://schemas.openxmlformats.org/drawingml/2006/chart" xmlns:pic="http://schemas.openxmlformats.org/drawingml/2006/picture" xmlns:dgm="http://schemas.openxmlformats.org/drawingml/2006/diagram" txBox="1"/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942668" y="3531810"/>
            <a:ext cx="562428" cy="36933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n-US">
                <a:solidFill>
                  <a:srgbClr val="FF0000"/>
                </a:solidFill>
                <a:uFillTx/>
              </a:rPr>
              <a:t>e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TextBox 7"/>
          <p:cNvSpPr xmlns:c="http://schemas.openxmlformats.org/drawingml/2006/chart" xmlns:pic="http://schemas.openxmlformats.org/drawingml/2006/picture" xmlns:dgm="http://schemas.openxmlformats.org/drawingml/2006/diagram" txBox="1"/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105952" y="3443906"/>
            <a:ext cx="205619" cy="36933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n-US" smtClean="0">
                <a:solidFill>
                  <a:srgbClr val="FF0000"/>
                </a:solidFill>
                <a:uFillTx/>
              </a:rPr>
              <a:t>2</a:t>
            </a:r>
            <a:endParaRPr dirty="0" lang="en-US">
              <a:solidFill>
                <a:srgbClr val="FF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Content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Strings 2013_8.jpg" id="4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9144000" cy="685800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le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Content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Strings 2013_9.jpg" id="4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9144000" cy="685800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theme/theme1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</Words>
  <Application>Microsoft Macintosh PowerPoint</Application>
  <PresentationFormat>On-screen Show (4:3)</PresentationFormat>
  <Paragraphs>2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Harvard Physics</dc:creator>
  <cp:lastModifiedBy>Harvard</cp:lastModifiedBy>
  <cp:revision>10</cp:revision>
  <dcterms:created xsi:type="dcterms:W3CDTF">2013-06-20T18:13:49Z</dcterms:created>
  <dcterms:modified xsi:type="dcterms:W3CDTF">2013-06-20T20:41:31Z</dcterms:modified>
</cp:coreProperties>
</file>